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5" r:id="rId19"/>
    <p:sldId id="286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75" d="100"/>
          <a:sy n="75" d="100"/>
        </p:scale>
        <p:origin x="-6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CD-F298-4046-9C56-E06D62DABE8F}" type="datetimeFigureOut">
              <a:rPr lang="ar-IQ" smtClean="0"/>
              <a:pPr/>
              <a:t>26/03/1433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AD3-D2BB-4944-998D-2F1E6266E7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CD-F298-4046-9C56-E06D62DABE8F}" type="datetimeFigureOut">
              <a:rPr lang="ar-IQ" smtClean="0"/>
              <a:pPr/>
              <a:t>26/03/1433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AD3-D2BB-4944-998D-2F1E6266E7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CD-F298-4046-9C56-E06D62DABE8F}" type="datetimeFigureOut">
              <a:rPr lang="ar-IQ" smtClean="0"/>
              <a:pPr/>
              <a:t>26/03/1433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AD3-D2BB-4944-998D-2F1E6266E7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CD-F298-4046-9C56-E06D62DABE8F}" type="datetimeFigureOut">
              <a:rPr lang="ar-IQ" smtClean="0"/>
              <a:pPr/>
              <a:t>26/03/1433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AD3-D2BB-4944-998D-2F1E6266E7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CD-F298-4046-9C56-E06D62DABE8F}" type="datetimeFigureOut">
              <a:rPr lang="ar-IQ" smtClean="0"/>
              <a:pPr/>
              <a:t>26/03/1433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AD3-D2BB-4944-998D-2F1E6266E7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CD-F298-4046-9C56-E06D62DABE8F}" type="datetimeFigureOut">
              <a:rPr lang="ar-IQ" smtClean="0"/>
              <a:pPr/>
              <a:t>26/03/1433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AD3-D2BB-4944-998D-2F1E6266E7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CD-F298-4046-9C56-E06D62DABE8F}" type="datetimeFigureOut">
              <a:rPr lang="ar-IQ" smtClean="0"/>
              <a:pPr/>
              <a:t>26/03/1433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AD3-D2BB-4944-998D-2F1E6266E7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CD-F298-4046-9C56-E06D62DABE8F}" type="datetimeFigureOut">
              <a:rPr lang="ar-IQ" smtClean="0"/>
              <a:pPr/>
              <a:t>26/03/1433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AD3-D2BB-4944-998D-2F1E6266E7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CD-F298-4046-9C56-E06D62DABE8F}" type="datetimeFigureOut">
              <a:rPr lang="ar-IQ" smtClean="0"/>
              <a:pPr/>
              <a:t>26/03/1433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AD3-D2BB-4944-998D-2F1E6266E7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CD-F298-4046-9C56-E06D62DABE8F}" type="datetimeFigureOut">
              <a:rPr lang="ar-IQ" smtClean="0"/>
              <a:pPr/>
              <a:t>26/03/1433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3AD3-D2BB-4944-998D-2F1E6266E7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2ECD-F298-4046-9C56-E06D62DABE8F}" type="datetimeFigureOut">
              <a:rPr lang="ar-IQ" smtClean="0"/>
              <a:pPr/>
              <a:t>26/03/1433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823AD3-D2BB-4944-998D-2F1E6266E7F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F82ECD-F298-4046-9C56-E06D62DABE8F}" type="datetimeFigureOut">
              <a:rPr lang="ar-IQ" smtClean="0"/>
              <a:pPr/>
              <a:t>26/03/1433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23AD3-D2BB-4944-998D-2F1E6266E7FE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343020"/>
          </a:xfrm>
        </p:spPr>
        <p:txBody>
          <a:bodyPr>
            <a:normAutofit/>
          </a:bodyPr>
          <a:lstStyle/>
          <a:p>
            <a:pPr algn="ctr"/>
            <a:r>
              <a:rPr lang="ar-IQ" sz="8000" dirty="0" smtClean="0"/>
              <a:t>الحقيبة التعليمية</a:t>
            </a:r>
            <a:endParaRPr lang="ar-IQ" sz="8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3643314"/>
            <a:ext cx="7854696" cy="1337822"/>
          </a:xfrm>
        </p:spPr>
        <p:txBody>
          <a:bodyPr>
            <a:normAutofit/>
          </a:bodyPr>
          <a:lstStyle/>
          <a:p>
            <a:pPr algn="ctr"/>
            <a:r>
              <a:rPr lang="ar-IQ" sz="4800" dirty="0" smtClean="0"/>
              <a:t>المادة وعدد الساعات</a:t>
            </a:r>
            <a:endParaRPr lang="ar-IQ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3836" y="1571612"/>
            <a:ext cx="7865065" cy="4752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5098" y="1534794"/>
            <a:ext cx="7925991" cy="4789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3836" y="1571612"/>
            <a:ext cx="7865065" cy="4752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6886" y="1500174"/>
            <a:ext cx="7983277" cy="4824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6887" y="1428736"/>
            <a:ext cx="8101490" cy="4895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6887" y="1428736"/>
            <a:ext cx="8101490" cy="4895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219703" cy="4967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673" y="1285860"/>
            <a:ext cx="8337916" cy="50387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6887" y="1428736"/>
            <a:ext cx="8101490" cy="489586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460" y="1214422"/>
            <a:ext cx="8456129" cy="511017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5099" y="1714489"/>
            <a:ext cx="7628638" cy="4610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7983277" cy="4824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3836" y="1500174"/>
            <a:ext cx="7983277" cy="4824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7983277" cy="4824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7983277" cy="4824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4241" y="1643051"/>
            <a:ext cx="7746850" cy="4681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3836" y="1500174"/>
            <a:ext cx="7983277" cy="4824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3836" y="1500174"/>
            <a:ext cx="7983277" cy="4824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7983278" cy="4824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8162417" cy="4932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410" y="1428736"/>
            <a:ext cx="8101491" cy="4895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14488"/>
            <a:ext cx="7628638" cy="4610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8126153" cy="4910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1951" y="1285860"/>
            <a:ext cx="8156689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8101490" cy="4895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6527"/>
            <a:ext cx="7972765" cy="4818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411" y="1500174"/>
            <a:ext cx="7983278" cy="4824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3836" y="1500174"/>
            <a:ext cx="7983277" cy="4824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6886" y="1500174"/>
            <a:ext cx="7983277" cy="4824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21136"/>
            <a:ext cx="7783115" cy="47034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</TotalTime>
  <Words>5</Words>
  <Application>Microsoft Office PowerPoint</Application>
  <PresentationFormat>عرض على الشاشة (3:4)‏</PresentationFormat>
  <Paragraphs>2</Paragraphs>
  <Slides>31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تدفق</vt:lpstr>
      <vt:lpstr>الحقيبة التعليمية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</vt:vector>
  </TitlesOfParts>
  <Company>النجف-شارع الاشتراكي-اسكان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الحقيبة التعليمية</dc:title>
  <dc:creator>مكتب الياقوت</dc:creator>
  <cp:lastModifiedBy>مكتب الياقوت</cp:lastModifiedBy>
  <cp:revision>3</cp:revision>
  <dcterms:created xsi:type="dcterms:W3CDTF">2012-02-18T07:38:17Z</dcterms:created>
  <dcterms:modified xsi:type="dcterms:W3CDTF">2012-02-18T15:22:12Z</dcterms:modified>
</cp:coreProperties>
</file>